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73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30B3E-0BC5-4CE6-8F4D-00F60B41EB72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0BEE-AADE-48A6-A810-37C38B963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8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reported cases of perinatal hepatitis C, by state or jurisdiction during 2019.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column lists the state or jurisdiction, and the second column provides the number of perinatal cases reported for each state or jurisdiction.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500BEE-AADE-48A6-A810-37C38B9639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3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c-perinatal-infec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894790"/>
            <a:ext cx="1779905" cy="162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6839" algn="just">
              <a:lnSpc>
                <a:spcPct val="1072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Table </a:t>
            </a:r>
            <a:r>
              <a:rPr sz="1400" b="1" spc="1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3.4.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Number 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newly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reported 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cases*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perinatal  hepatitis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</a:t>
            </a:r>
            <a:r>
              <a:rPr sz="1400" b="1" spc="3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virus</a:t>
            </a:r>
            <a:endParaRPr sz="1400">
              <a:latin typeface="Bw Glenn Sans ExtraBold"/>
              <a:cs typeface="Bw Glenn Sans ExtraBold"/>
            </a:endParaRPr>
          </a:p>
          <a:p>
            <a:pPr marL="12700" marR="142875" algn="just">
              <a:lnSpc>
                <a:spcPct val="107200"/>
              </a:lnSpc>
            </a:pP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infection,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by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state 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or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jurisdiction</a:t>
            </a:r>
            <a:r>
              <a:rPr sz="1400" b="1" spc="4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—</a:t>
            </a:r>
            <a:endParaRPr sz="1400">
              <a:latin typeface="Bw Glenn Sans ExtraBold"/>
              <a:cs typeface="Bw Glenn Sans ExtraBold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United States,</a:t>
            </a:r>
            <a:r>
              <a:rPr sz="1400" b="1" spc="3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2019</a:t>
            </a:r>
            <a:endParaRPr sz="1400">
              <a:latin typeface="Bw Glenn Sans ExtraBold"/>
              <a:cs typeface="Bw Glenn Sans ExtraBold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391877"/>
              </p:ext>
            </p:extLst>
          </p:nvPr>
        </p:nvGraphicFramePr>
        <p:xfrm>
          <a:off x="2327148" y="975867"/>
          <a:ext cx="2881630" cy="861894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State or</a:t>
                      </a:r>
                      <a:r>
                        <a:rPr sz="800" b="1" spc="4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Jurisdiction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Perinatal Hepatitis</a:t>
                      </a:r>
                      <a:r>
                        <a:rPr sz="800" b="1" spc="4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C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Alabama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587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587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Alaska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Arizona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Arkansas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California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Colorado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Connecticut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Delaware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District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of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Columbia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Florida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Georgia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Hawaii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Idaho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Illinois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Indiana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Iowa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Kansas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Kentucky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Louisiana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Maine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Maryland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Massachusetts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Michigan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Minnesota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Mississippi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Missouri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Montana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Nebraska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Nevada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Hampshire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Jersey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Mexico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York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Ohio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Oklahoma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Oregon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Pennsylvania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Rhode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Island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Tennessee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Texas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Utah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Vermont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Virginia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Washington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West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Virginia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Wisconsin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62746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Wyoming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7145" marB="0">
                    <a:lnB w="1270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7145" marB="0">
                    <a:lnB w="1270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Total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349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217</a:t>
                      </a:r>
                      <a:endParaRPr sz="800" dirty="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500" y="7663154"/>
            <a:ext cx="1703705" cy="1969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955">
              <a:lnSpc>
                <a:spcPct val="1072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 marR="45720">
              <a:lnSpc>
                <a:spcPct val="107200"/>
              </a:lnSpc>
              <a:spcBef>
                <a:spcPts val="450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 the 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classification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criteria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confirmed 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case.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definition,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see</a:t>
            </a:r>
            <a:r>
              <a:rPr sz="700" spc="-35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https://ndc</a:t>
            </a:r>
            <a:r>
              <a:rPr sz="700" spc="-30" dirty="0">
                <a:solidFill>
                  <a:srgbClr val="205E9E"/>
                </a:solidFill>
                <a:latin typeface="Century Gothic"/>
                <a:cs typeface="Century Gothic"/>
                <a:hlinkClick r:id="rId3"/>
              </a:rPr>
              <a:t>. </a:t>
            </a:r>
            <a:r>
              <a:rPr sz="70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 services.cdc.gov/conditions/hepatitis-c-  </a:t>
            </a:r>
            <a:r>
              <a:rPr sz="7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perinatal-infection/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700">
              <a:latin typeface="Century Gothic"/>
              <a:cs typeface="Century Gothic"/>
            </a:endParaRPr>
          </a:p>
          <a:p>
            <a:pPr marL="12700" marR="210820" algn="just">
              <a:lnSpc>
                <a:spcPct val="107200"/>
              </a:lnSpc>
              <a:spcBef>
                <a:spcPts val="450"/>
              </a:spcBef>
            </a:pP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—: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No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reporting 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jurisdiction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did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submit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any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CDC.</a:t>
            </a:r>
            <a:endParaRPr sz="700">
              <a:latin typeface="Century Gothic"/>
              <a:cs typeface="Century Gothic"/>
            </a:endParaRPr>
          </a:p>
          <a:p>
            <a:pPr marL="12700" marR="182245">
              <a:lnSpc>
                <a:spcPct val="107200"/>
              </a:lnSpc>
              <a:spcBef>
                <a:spcPts val="450"/>
              </a:spcBef>
            </a:pP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N: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reportable.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disease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or 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condition was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reportable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by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law,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statute,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regulation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reporting 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jurisdiction.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U: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Unavailable.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unavailable.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64301" y="272592"/>
            <a:ext cx="160845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Bw Glenn Sans Medium"/>
                <a:cs typeface="Bw Glenn Sans Medium"/>
              </a:rPr>
              <a:t>2019 </a:t>
            </a:r>
            <a:r>
              <a:rPr sz="1050" b="1" spc="55" dirty="0">
                <a:solidFill>
                  <a:srgbClr val="8C2689"/>
                </a:solidFill>
                <a:latin typeface="Bw Glenn Sans Bold"/>
                <a:cs typeface="Bw Glenn Sans Bold"/>
              </a:rPr>
              <a:t>VIRAL</a:t>
            </a:r>
            <a:r>
              <a:rPr sz="1050" b="1" spc="125" dirty="0">
                <a:solidFill>
                  <a:srgbClr val="8C2689"/>
                </a:solidFill>
                <a:latin typeface="Bw Glenn Sans Bold"/>
                <a:cs typeface="Bw Glenn Sans Bold"/>
              </a:rPr>
              <a:t> </a:t>
            </a:r>
            <a:r>
              <a:rPr sz="1050" b="1" spc="50" dirty="0">
                <a:solidFill>
                  <a:srgbClr val="8C2689"/>
                </a:solidFill>
                <a:latin typeface="Bw Glenn Sans Bold"/>
                <a:cs typeface="Bw Glenn Sans Bold"/>
              </a:rPr>
              <a:t>HEPATITIS</a:t>
            </a:r>
            <a:endParaRPr sz="1050">
              <a:latin typeface="Bw Glenn Sans Bold"/>
              <a:cs typeface="Bw Glenn Sans Bold"/>
            </a:endParaRPr>
          </a:p>
          <a:p>
            <a:pPr marL="127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288</Words>
  <Application>Microsoft Office PowerPoint</Application>
  <PresentationFormat>Custom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Bw Glenn Sans Bold</vt:lpstr>
      <vt:lpstr>Bw Glenn Sans ExtraBold</vt:lpstr>
      <vt:lpstr>Bw Glenn Sans Medium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3.4. Number of newly reported cases of perinatal hepatitis C virus infection, by state or jurisdiction — United States, 2019</dc:title>
  <dc:subject>Table 3.4. Number of newly reported cases of perinatal hepatitis C virus infection, by state or jurisdiction — United States, 2019</dc:subject>
  <dc:creator>HHS / CDC / DDID / NCHHSTP / DVH</dc:creator>
  <cp:lastModifiedBy>Peterson, Paul (CDC/DDID/NCHHSTP/DVH) (CTR)</cp:lastModifiedBy>
  <cp:revision>1</cp:revision>
  <dcterms:created xsi:type="dcterms:W3CDTF">2021-05-18T22:12:32Z</dcterms:created>
  <dcterms:modified xsi:type="dcterms:W3CDTF">2021-05-19T14:02:44Z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2021-05-19T14:02:42Z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5f549270-633b-4d3e-945d-a9b01507cb94</vt:lpwstr>
  </property>
  <property fmtid="{D5CDD505-2E9C-101B-9397-08002B2CF9AE}" pid="11" name="MSIP_Label_8af03ff0-41c5-4c41-b55e-fabb8fae94be_ContentBits">
    <vt:lpwstr>0</vt:lpwstr>
  </property>
</Properties>
</file>